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022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5A6-E828-4359-A5DD-831A6BCA82D2}" type="datetimeFigureOut">
              <a:rPr lang="es-ES" smtClean="0"/>
              <a:pPr/>
              <a:t>12/06/2013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2840C-6209-42C3-BFC8-DB280F27BEE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5910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5A6-E828-4359-A5DD-831A6BCA82D2}" type="datetimeFigureOut">
              <a:rPr lang="es-ES" smtClean="0"/>
              <a:pPr/>
              <a:t>12/06/2013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2840C-6209-42C3-BFC8-DB280F27BEE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344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5A6-E828-4359-A5DD-831A6BCA82D2}" type="datetimeFigureOut">
              <a:rPr lang="es-ES" smtClean="0"/>
              <a:pPr/>
              <a:t>12/06/2013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2840C-6209-42C3-BFC8-DB280F27BEE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7324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5A6-E828-4359-A5DD-831A6BCA82D2}" type="datetimeFigureOut">
              <a:rPr lang="es-ES" smtClean="0"/>
              <a:pPr/>
              <a:t>12/06/2013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2840C-6209-42C3-BFC8-DB280F27BEE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391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5A6-E828-4359-A5DD-831A6BCA82D2}" type="datetimeFigureOut">
              <a:rPr lang="es-ES" smtClean="0"/>
              <a:pPr/>
              <a:t>12/06/2013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2840C-6209-42C3-BFC8-DB280F27BEE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242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5A6-E828-4359-A5DD-831A6BCA82D2}" type="datetimeFigureOut">
              <a:rPr lang="es-ES" smtClean="0"/>
              <a:pPr/>
              <a:t>12/06/2013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2840C-6209-42C3-BFC8-DB280F27BEE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5770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5A6-E828-4359-A5DD-831A6BCA82D2}" type="datetimeFigureOut">
              <a:rPr lang="es-ES" smtClean="0"/>
              <a:pPr/>
              <a:t>12/06/2013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2840C-6209-42C3-BFC8-DB280F27BEE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4025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5A6-E828-4359-A5DD-831A6BCA82D2}" type="datetimeFigureOut">
              <a:rPr lang="es-ES" smtClean="0"/>
              <a:pPr/>
              <a:t>12/06/2013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2840C-6209-42C3-BFC8-DB280F27BEE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9086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5A6-E828-4359-A5DD-831A6BCA82D2}" type="datetimeFigureOut">
              <a:rPr lang="es-ES" smtClean="0"/>
              <a:pPr/>
              <a:t>12/06/2013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2840C-6209-42C3-BFC8-DB280F27BEE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348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5A6-E828-4359-A5DD-831A6BCA82D2}" type="datetimeFigureOut">
              <a:rPr lang="es-ES" smtClean="0"/>
              <a:pPr/>
              <a:t>12/06/2013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2840C-6209-42C3-BFC8-DB280F27BEE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954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5A6-E828-4359-A5DD-831A6BCA82D2}" type="datetimeFigureOut">
              <a:rPr lang="es-ES" smtClean="0"/>
              <a:pPr/>
              <a:t>12/06/2013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2840C-6209-42C3-BFC8-DB280F27BEE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194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F65A6-E828-4359-A5DD-831A6BCA82D2}" type="datetimeFigureOut">
              <a:rPr lang="es-ES" smtClean="0"/>
              <a:pPr/>
              <a:t>12/06/2013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2840C-6209-42C3-BFC8-DB280F27BEE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5131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3284984"/>
            <a:ext cx="6077210" cy="3834067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11176" cy="982077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99629"/>
            <a:ext cx="8229600" cy="934755"/>
          </a:xfrm>
        </p:spPr>
        <p:txBody>
          <a:bodyPr>
            <a:normAutofit/>
          </a:bodyPr>
          <a:lstStyle/>
          <a:p>
            <a:r>
              <a:rPr lang="es-ES" dirty="0" smtClean="0"/>
              <a:t>COSTA RICA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752528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 smtClean="0"/>
              <a:t>-</a:t>
            </a:r>
            <a:r>
              <a:rPr lang="es-ES" sz="2400" dirty="0" smtClean="0"/>
              <a:t>La Administración Tributaria no cuenta con normativa en materia de Precios de Transferencia.</a:t>
            </a:r>
          </a:p>
          <a:p>
            <a:pPr marL="0" indent="0" algn="just">
              <a:buNone/>
            </a:pPr>
            <a:endParaRPr lang="es-ES" sz="2400" dirty="0"/>
          </a:p>
          <a:p>
            <a:pPr marL="0" indent="0" algn="just">
              <a:buNone/>
            </a:pPr>
            <a:r>
              <a:rPr lang="es-ES" sz="2400" dirty="0" smtClean="0"/>
              <a:t>-Desde el año 2003 en los estudios realizados se aplica la Directriz Interpretativa “Tratamiento Fiscal de los Precios de Transferencia, según el valor normal de mercado”.</a:t>
            </a:r>
          </a:p>
          <a:p>
            <a:pPr marL="0" indent="0" algn="just">
              <a:buNone/>
            </a:pPr>
            <a:endParaRPr lang="es-ES" sz="2400" dirty="0"/>
          </a:p>
          <a:p>
            <a:pPr marL="0" indent="0" algn="just">
              <a:buNone/>
            </a:pPr>
            <a:r>
              <a:rPr lang="es-ES" sz="2400" dirty="0" smtClean="0"/>
              <a:t>-Contra esta </a:t>
            </a:r>
            <a:r>
              <a:rPr lang="es-ES" sz="2400" dirty="0"/>
              <a:t>directriz </a:t>
            </a:r>
            <a:r>
              <a:rPr lang="es-ES" sz="2400" dirty="0" smtClean="0"/>
              <a:t>se planteó </a:t>
            </a:r>
            <a:r>
              <a:rPr lang="es-ES" sz="2400" dirty="0"/>
              <a:t>una acción de inconstitucionalidad, </a:t>
            </a:r>
            <a:r>
              <a:rPr lang="es-ES" sz="2400" dirty="0" smtClean="0"/>
              <a:t>misma que fue declarada sin lugar por la </a:t>
            </a:r>
            <a:r>
              <a:rPr lang="es-ES" sz="2400" smtClean="0"/>
              <a:t>Sala Constitucional y a </a:t>
            </a:r>
            <a:r>
              <a:rPr lang="es-ES" sz="2400" dirty="0"/>
              <a:t>la fecha </a:t>
            </a:r>
            <a:r>
              <a:rPr lang="es-ES" sz="2400" dirty="0" smtClean="0"/>
              <a:t>dicha </a:t>
            </a:r>
            <a:r>
              <a:rPr lang="es-ES" sz="2400" dirty="0"/>
              <a:t>directriz se mantiene vigente.</a:t>
            </a:r>
          </a:p>
          <a:p>
            <a:pPr marL="0" indent="0" algn="just"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6614562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78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COSTA RICA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Sofia Ramirez Jimenez</dc:creator>
  <cp:lastModifiedBy>Cintya Venegas Mora</cp:lastModifiedBy>
  <cp:revision>6</cp:revision>
  <dcterms:created xsi:type="dcterms:W3CDTF">2012-06-01T15:11:44Z</dcterms:created>
  <dcterms:modified xsi:type="dcterms:W3CDTF">2013-06-12T21:02:35Z</dcterms:modified>
</cp:coreProperties>
</file>